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8" r:id="rId4"/>
    <p:sldMasterId id="21474837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Roboto Thin"/>
      <p:regular r:id="rId87"/>
      <p:bold r:id="rId88"/>
      <p:italic r:id="rId89"/>
      <p:boldItalic r:id="rId90"/>
    </p:embeddedFont>
    <p:embeddedFont>
      <p:font typeface="Roboto Medium"/>
      <p:regular r:id="rId91"/>
      <p:bold r:id="rId92"/>
      <p:italic r:id="rId93"/>
      <p:boldItalic r:id="rId94"/>
    </p:embeddedFont>
    <p:embeddedFont>
      <p:font typeface="Roboto"/>
      <p:regular r:id="rId95"/>
      <p:bold r:id="rId96"/>
      <p:italic r:id="rId97"/>
      <p:boldItalic r:id="rId98"/>
    </p:embeddedFont>
    <p:embeddedFont>
      <p:font typeface="Amatic SC"/>
      <p:regular r:id="rId99"/>
      <p:bold r:id="rId100"/>
    </p:embeddedFont>
    <p:embeddedFont>
      <p:font typeface="Inconsolata"/>
      <p:regular r:id="rId101"/>
      <p:bold r:id="rId102"/>
    </p:embeddedFont>
    <p:embeddedFont>
      <p:font typeface="Roboto Light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763F59-C326-42BD-8B8B-8663577150E2}">
  <a:tblStyle styleId="{79763F59-C326-42BD-8B8B-8663577150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schemas.openxmlformats.org/officeDocument/2006/relationships/font" Target="fonts/RobotoLight-boldItalic.fntdata"/><Relationship Id="rId105" Type="http://schemas.openxmlformats.org/officeDocument/2006/relationships/font" Target="fonts/RobotoLight-italic.fntdata"/><Relationship Id="rId104" Type="http://schemas.openxmlformats.org/officeDocument/2006/relationships/font" Target="fonts/RobotoLight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Light-regular.fntdata"/><Relationship Id="rId102" Type="http://schemas.openxmlformats.org/officeDocument/2006/relationships/font" Target="fonts/Inconsolata-bold.fntdata"/><Relationship Id="rId101" Type="http://schemas.openxmlformats.org/officeDocument/2006/relationships/font" Target="fonts/Inconsolata-regular.fntdata"/><Relationship Id="rId100" Type="http://schemas.openxmlformats.org/officeDocument/2006/relationships/font" Target="fonts/AmaticSC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regular.fntdata"/><Relationship Id="rId94" Type="http://schemas.openxmlformats.org/officeDocument/2006/relationships/font" Target="fonts/RobotoMedium-boldItalic.fntdata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5.xml"/><Relationship Id="rId99" Type="http://schemas.openxmlformats.org/officeDocument/2006/relationships/font" Target="fonts/AmaticSC-regular.fntdata"/><Relationship Id="rId10" Type="http://schemas.openxmlformats.org/officeDocument/2006/relationships/slide" Target="slides/slide4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edium-regular.fntdata"/><Relationship Id="rId90" Type="http://schemas.openxmlformats.org/officeDocument/2006/relationships/font" Target="fonts/RobotoThin-boldItalic.fntdata"/><Relationship Id="rId93" Type="http://schemas.openxmlformats.org/officeDocument/2006/relationships/font" Target="fonts/RobotoMedium-italic.fntdata"/><Relationship Id="rId92" Type="http://schemas.openxmlformats.org/officeDocument/2006/relationships/font" Target="fonts/Roboto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RobotoThin-bold.fntdata"/><Relationship Id="rId87" Type="http://schemas.openxmlformats.org/officeDocument/2006/relationships/font" Target="fonts/RobotoThin-regular.fntdata"/><Relationship Id="rId89" Type="http://schemas.openxmlformats.org/officeDocument/2006/relationships/font" Target="fonts/RobotoThin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0lpxKw6E90Y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yWXgnQaWSW0&amp;feature=youtu.be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4068bb386d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g4068bb386d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4ba1b5acf7_0_3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g4ba1b5acf7_0_3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4068bb386d_2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g4068bb386d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33b8fdeeea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g33b8fdeeea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806d634413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g806d634413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4068bb386d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shutterstock_1191758596</a:t>
            </a:r>
            <a:endParaRPr/>
          </a:p>
        </p:txBody>
      </p:sp>
      <p:sp>
        <p:nvSpPr>
          <p:cNvPr id="2145" name="Google Shape;2145;g4068bb386d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4068bb386d_2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g4068bb386d_2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33b8fdeee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33b8fdeee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33b8fdeee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33b8fdeee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4068bb386d_2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g4068bb386d_2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4068bb386d_2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g4068bb386d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4068bb386d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g4068bb386d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4068bb386d_2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g4068bb386d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4068bb386d_2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g4068bb386d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4068bb386d_2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g4068bb386d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4ed8b048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4ed8b048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4068bb386d_2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g4068bb386d_2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4068bb386d_2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g4068bb386d_2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4ba1b5acf7_0_4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4ba1b5acf7_0_4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4068bb386d_2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g4068bb386d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4ba1b5acf7_0_4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g4ba1b5acf7_0_4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4ba1b5acf7_0_4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g4ba1b5acf7_0_4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4068bb386d_2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g4068bb386d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4068bb386d_2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g4068bb386d_2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4068bb386d_2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g4068bb386d_2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4068bb386d_2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g4068bb386d_2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4068bb386d_2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g4068bb386d_2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4068bb386d_2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g4068bb386d_2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4068bb386d_2_2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g4068bb386d_2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4ba1b5acf7_0_4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4ba1b5acf7_0_4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33b8fdee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33b8fdee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33b8fdeee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33b8fdeee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33b8fdee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33b8fdee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4068bb386d_2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g4068bb386d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33b8fdeee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33b8fdeee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4068bb386d_2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g4068bb386d_2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4068bb386d_2_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g4068bb386d_2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4068bb386d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g4068bb386d_2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4068bb386d_2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</a:t>
            </a:r>
            <a:r>
              <a:rPr lang="en"/>
              <a:t>https://css-tricks.com/license/</a:t>
            </a:r>
            <a:endParaRPr/>
          </a:p>
        </p:txBody>
      </p:sp>
      <p:sp>
        <p:nvSpPr>
          <p:cNvPr id="2468" name="Google Shape;2468;g4068bb386d_2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4ed8b0482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4ed8b0482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4068bb386d_2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g4068bb386d_2_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4068bb386d_2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g4068bb386d_2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4068bb386d_2_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500" name="Google Shape;2500;g4068bb386d_2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4068bb386d_2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/>
              <a:t>Send out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https://youtu.be/0lpxKw6E90Y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08" name="Google Shape;2508;g4068bb386d_2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4068bb386d_2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g4068bb386d_2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54f8feff2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54f8feff2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4068bb386d_2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g4068bb386d_2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4068bb386d_2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g4068bb386d_2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4068bb386d_2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g4068bb386d_2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4068bb386d_2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5" name="Google Shape;2545;g4068bb386d_2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b="0" i="1" lang="en" sz="1200" u="none" cap="none" strike="noStrik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g4068bb386d_2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g4068bb386d_2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4068bb386d_2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1" name="Google Shape;2561;g4068bb386d_2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4068bb386d_2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g4068bb386d_2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4068bb386d_2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g4068bb386d_2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4068bb386d_2_3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https://youtu.be/sHfJn0jqBro</a:t>
            </a:r>
            <a:endParaRPr/>
          </a:p>
        </p:txBody>
      </p:sp>
      <p:sp>
        <p:nvSpPr>
          <p:cNvPr id="2587" name="Google Shape;2587;g4068bb386d_2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4068bb386d_2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shutterstock_659858677</a:t>
            </a:r>
            <a:endParaRPr/>
          </a:p>
        </p:txBody>
      </p:sp>
      <p:sp>
        <p:nvSpPr>
          <p:cNvPr id="2093" name="Google Shape;2093;g4068bb386d_2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4068bb386d_2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592" name="Google Shape;2592;g4068bb386d_2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4ed8b0482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4ed8b048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4068bb386d_2_3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Send out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https://www.youtube.com/watch?v=yWXgnQaWSW0&amp;feature=youtu.be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students to use as an additional resource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g4068bb386d_2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4068bb386d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g4068bb386d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4068bb386d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g4068bb386d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4068bb386d_2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g4068bb386d_2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4068bb386d_2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g4068bb386d_2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4068bb386d_2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g4068bb386d_2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4068bb386d_2_4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g4068bb386d_2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4068bb386d_2_4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2661" name="Google Shape;2661;g4068bb386d_2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4068bb386d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g4068bb386d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4068bb386d_2_4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g4068bb386d_2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59df2184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59df2184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59df2184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59df2184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59df2184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59df2184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59df2184a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59df2184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59df2184a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59df2184a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59df2184a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59df2184a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59df2184a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7" name="Google Shape;2727;g59df2184a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59df2184a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7" name="Google Shape;2737;g59df2184a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59df2184a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59df2184a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4068bb386d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g4068bb386d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g59df2184a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" name="Google Shape;2755;g59df2184a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4068bb386d_2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g4068bb386d_2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63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78.png"/><Relationship Id="rId8" Type="http://schemas.openxmlformats.org/officeDocument/2006/relationships/image" Target="../media/image8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80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Relationship Id="rId6" Type="http://schemas.openxmlformats.org/officeDocument/2006/relationships/image" Target="../media/image8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93.png"/><Relationship Id="rId5" Type="http://schemas.openxmlformats.org/officeDocument/2006/relationships/image" Target="../media/image81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Relationship Id="rId6" Type="http://schemas.openxmlformats.org/officeDocument/2006/relationships/image" Target="../media/image3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6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6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63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78.png"/><Relationship Id="rId8" Type="http://schemas.openxmlformats.org/officeDocument/2006/relationships/image" Target="../media/image8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0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Relationship Id="rId6" Type="http://schemas.openxmlformats.org/officeDocument/2006/relationships/image" Target="../media/image8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93.png"/><Relationship Id="rId5" Type="http://schemas.openxmlformats.org/officeDocument/2006/relationships/image" Target="../media/image81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0.png"/><Relationship Id="rId3" Type="http://schemas.openxmlformats.org/officeDocument/2006/relationships/image" Target="../media/image1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03.png"/><Relationship Id="rId4" Type="http://schemas.openxmlformats.org/officeDocument/2006/relationships/image" Target="../media/image10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03.png"/><Relationship Id="rId4" Type="http://schemas.openxmlformats.org/officeDocument/2006/relationships/image" Target="../media/image11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03.png"/><Relationship Id="rId4" Type="http://schemas.openxmlformats.org/officeDocument/2006/relationships/image" Target="../media/image1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03.png"/><Relationship Id="rId4" Type="http://schemas.openxmlformats.org/officeDocument/2006/relationships/image" Target="../media/image11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2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4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18.png"/><Relationship Id="rId4" Type="http://schemas.openxmlformats.org/officeDocument/2006/relationships/image" Target="../media/image12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1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Relationship Id="rId6" Type="http://schemas.openxmlformats.org/officeDocument/2006/relationships/image" Target="../media/image36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5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6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6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2" name="Google Shape;1852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3" name="Google Shape;1853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5" name="Google Shape;1855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8" name="Google Shape;1868;p10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0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0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10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0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9" name="Google Shape;1879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0" name="Google Shape;1880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1" name="Google Shape;1881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2" name="Google Shape;1882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9" name="Google Shape;1889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1" name="Google Shape;1891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3" name="Google Shape;1893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5" name="Google Shape;1895;p10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0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0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0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5" name="Google Shape;1905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6" name="Google Shape;1906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7" name="Google Shape;1907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0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0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0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6" name="Google Shape;1916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0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0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0" name="Google Shape;1920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0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2" name="Google Shape;1922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0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4" name="Google Shape;1924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0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0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5" name="Google Shape;1935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6" name="Google Shape;1936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7" name="Google Shape;1937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1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1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4" name="Google Shape;195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5" name="Google Shape;1965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6" name="Google Shape;1966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7" name="Google Shape;1967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4" name="Google Shape;1974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0" name="Google Shape;1980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4" name="Google Shape;1984;p10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0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0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0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5" name="Google Shape;1995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6" name="Google Shape;1996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7" name="Google Shape;1997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0" name="Google Shape;2000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0" name="Google Shape;2010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2" name="Google Shape;2012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4" name="Google Shape;2014;p10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0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0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0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_7_1_5_1_1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404040"/>
        </a:solidFill>
      </p:bgPr>
    </p:bg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10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10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28" name="Google Shape;2028;p109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tx">
  <p:cSld name="TITLE_AND_BODY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1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1" name="Google Shape;2031;p110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32" name="Google Shape;2032;p11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bg>
      <p:bgPr>
        <a:solidFill>
          <a:srgbClr val="404040"/>
        </a:solidFill>
      </p:bgPr>
    </p:bg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11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111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2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" name="Google Shape;270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2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" name="Google Shape;272;p22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" name="Google Shape;305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" name="Google Shape;306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4" name="Google Shape;444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5" name="Google Shape;475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7" name="Google Shape;54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5" name="Google Shape;605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9" name="Google Shape;609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0" name="Google Shape;630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8" name="Google Shape;66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9" name="Google Shape;67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4" name="Google Shape;704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5" name="Google Shape;705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8" name="Google Shape;728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9" name="Google Shape;729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0" name="Google Shape;730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3" name="Google Shape;753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4" name="Google Shape;754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8" name="Google Shape;81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4" name="Google Shape;1014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5" name="Google Shape;1015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lkthrough">
  <p:cSld name="CUSTOM_3_2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6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6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4" name="Google Shape;10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6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8" name="Google Shape;104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4" name="Google Shape;105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6" name="Google Shape;1056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7" name="Google Shape;1057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8" name="Google Shape;10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4" name="Google Shape;10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7" name="Google Shape;1067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8" name="Google Shape;10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2" name="Google Shape;1072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3" name="Google Shape;107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4" name="Google Shape;107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7" name="Google Shape;1077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8" name="Google Shape;1078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9" name="Google Shape;1079;p6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9" name="Google Shape;1089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0" name="Google Shape;1090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3" name="Google Shape;1093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4" name="Google Shape;1094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7" name="Google Shape;1097;p6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8" name="Google Shape;1098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68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8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2" name="Google Shape;1102;p68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3" name="Google Shape;1103;p68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4" name="Google Shape;1104;p6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05" name="Google Shape;1105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7" name="Google Shape;1107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69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1" name="Google Shape;1111;p69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8" name="Google Shape;1118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9" name="Google Shape;111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7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7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6" name="Google Shape;1126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71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7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72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3" name="Google Shape;1133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4" name="Google Shape;1134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5" name="Google Shape;1135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6" name="Google Shape;1136;p72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7" name="Google Shape;1137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8" name="Google Shape;1138;p7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3" name="Google Shape;11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73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5" name="Google Shape;1145;p73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6" name="Google Shape;1146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8" name="Google Shape;114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4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1" name="Google Shape;1151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2" name="Google Shape;1152;p7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3" name="Google Shape;1153;p74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74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5" name="Google Shape;115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7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7" name="Google Shape;1157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7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75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3" name="Google Shape;116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7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5" name="Google Shape;1165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Google Shape;116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7" name="Google Shape;1167;p7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70" name="Google Shape;1170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1" name="Google Shape;1171;p76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3" name="Google Shape;1173;p76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4" name="Google Shape;1174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5" name="Google Shape;1175;p7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6" name="Google Shape;1176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0" name="Google Shape;1180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1" name="Google Shape;1181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4" name="Google Shape;1184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5" name="Google Shape;1185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8" name="Google Shape;118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7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1" name="Google Shape;119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4" name="Google Shape;119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6" name="Google Shape;1196;p77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7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77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1" name="Google Shape;1201;p77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2" name="Google Shape;1202;p77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6" name="Google Shape;1206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7" name="Google Shape;120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0" name="Google Shape;1210;p7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1" name="Google Shape;1211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7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4" name="Google Shape;121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7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7" name="Google Shape;121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7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0" name="Google Shape;122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2" name="Google Shape;1222;p78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7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7" name="Google Shape;1227;p78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8" name="Google Shape;1228;p78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9" name="Google Shape;1229;p7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0" name="Google Shape;123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1" name="Google Shape;123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2" name="Google Shape;1232;p7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7" name="Google Shape;1237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8" name="Google Shape;1238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0" name="Google Shape;1240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1" name="Google Shape;1241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2" name="Google Shape;124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3" name="Google Shape;124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4" name="Google Shape;1244;p7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5" name="Google Shape;1245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7" name="Google Shape;1247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1" name="Google Shape;1251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5" name="Google Shape;125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9" name="Google Shape;1259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2" name="Google Shape;1262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3" name="Google Shape;1263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7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7" name="Google Shape;1267;p7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8" name="Google Shape;1268;p79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79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3" name="Google Shape;1273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4" name="Google Shape;127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6" name="Google Shape;1276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7" name="Google Shape;1277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8" name="Google Shape;127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9" name="Google Shape;127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0" name="Google Shape;1280;p80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1" name="Google Shape;1281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2" name="Google Shape;1282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3" name="Google Shape;1283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4" name="Google Shape;1284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5" name="Google Shape;1285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6" name="Google Shape;1286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7" name="Google Shape;128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0" name="Google Shape;1290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1" name="Google Shape;129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8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5" name="Google Shape;1295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8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9" name="Google Shape;1299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0" name="Google Shape;1300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" name="Google Shape;1301;p8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2" name="Google Shape;1302;p8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8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4" name="Google Shape;1304;p80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5" name="Google Shape;1305;p80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9" name="Google Shape;1309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0" name="Google Shape;1310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2" name="Google Shape;1312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3" name="Google Shape;1313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4" name="Google Shape;131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5" name="Google Shape;131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8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19" name="Google Shape;1319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0" name="Google Shape;1320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3" name="Google Shape;1323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4" name="Google Shape;1324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27" name="Google Shape;132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8" name="Google Shape;132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" name="Google Shape;1330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1" name="Google Shape;133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5" name="Google Shape;1335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6" name="Google Shape;1336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8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8" name="Google Shape;1338;p8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9" name="Google Shape;1339;p8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8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1" name="Google Shape;1341;p8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6" name="Google Shape;1346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49" name="Google Shape;1349;p8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0" name="Google Shape;1350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1" name="Google Shape;1351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2" name="Google Shape;1352;p8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3" name="Google Shape;1353;p8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4" name="Google Shape;1354;p8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5" name="Google Shape;135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6" name="Google Shape;135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7" name="Google Shape;1357;p8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8" name="Google Shape;1358;p8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9" name="Google Shape;1359;p8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0" name="Google Shape;1360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1" name="Google Shape;1361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2" name="Google Shape;1362;p8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3" name="Google Shape;1363;p8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" name="Google Shape;1364;p8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5" name="Google Shape;136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6" name="Google Shape;136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8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8" name="Google Shape;1368;p8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9" name="Google Shape;1369;p8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0" name="Google Shape;1370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1" name="Google Shape;1371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2" name="Google Shape;1372;p8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3" name="Google Shape;1373;p8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4" name="Google Shape;1374;p8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5" name="Google Shape;137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6" name="Google Shape;137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7" name="Google Shape;1377;p8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8" name="Google Shape;1378;p8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9" name="Google Shape;1379;p8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0" name="Google Shape;1380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1" name="Google Shape;1381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2" name="Google Shape;1382;p8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5" name="Google Shape;138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6" name="Google Shape;138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8" name="Google Shape;1388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0" name="Google Shape;1390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1" name="Google Shape;139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" name="Google Shape;1393;p8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6" name="Google Shape;1396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8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1" name="Google Shape;140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8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4" name="Google Shape;1404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5" name="Google Shape;1405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6" name="Google Shape;1406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7" name="Google Shape;1407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8" name="Google Shape;1408;p8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9" name="Google Shape;1409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0" name="Google Shape;1410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1" name="Google Shape;141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2" name="Google Shape;141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3" name="Google Shape;1413;p8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4" name="Google Shape;1414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6" name="Google Shape;1416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8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9" name="Google Shape;1419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1" name="Google Shape;142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8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4" name="Google Shape;1424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6" name="Google Shape;1426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8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2" name="Google Shape;1432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3" name="Google Shape;1433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4" name="Google Shape;1434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5" name="Google Shape;1435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6" name="Google Shape;1436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37" name="Google Shape;1437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8" name="Google Shape;1438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9" name="Google Shape;1439;p8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0" name="Google Shape;1440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1" name="Google Shape;1441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2" name="Google Shape;1442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3" name="Google Shape;1443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4" name="Google Shape;1444;p8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5" name="Google Shape;1445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6" name="Google Shape;1446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47" name="Google Shape;1447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8" name="Google Shape;1448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9" name="Google Shape;1449;p8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0" name="Google Shape;1450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1" name="Google Shape;1451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2" name="Google Shape;1452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3" name="Google Shape;1453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4" name="Google Shape;1454;p8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5" name="Google Shape;1455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6" name="Google Shape;1456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57" name="Google Shape;1457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8" name="Google Shape;1458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8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0" name="Google Shape;1460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1" name="Google Shape;1461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2" name="Google Shape;1462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3" name="Google Shape;1463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4" name="Google Shape;1464;p8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5" name="Google Shape;1465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6" name="Google Shape;1466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67" name="Google Shape;1467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8" name="Google Shape;1468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9" name="Google Shape;1469;p8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0" name="Google Shape;1470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1" name="Google Shape;1471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2" name="Google Shape;1472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3" name="Google Shape;1473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4" name="Google Shape;1474;p8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8" name="Google Shape;147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0" name="Google Shape;148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1" name="Google Shape;1481;p8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2" name="Google Shape;1482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3" name="Google Shape;1483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4" name="Google Shape;1484;p8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8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6" name="Google Shape;1486;p8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87" name="Google Shape;148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8" name="Google Shape;1488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9" name="Google Shape;1489;p8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91" name="Google Shape;1491;p8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2" name="Google Shape;1492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3" name="Google Shape;1493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4" name="Google Shape;1494;p8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8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8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1" name="Google Shape;1501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2" name="Google Shape;150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3" name="Google Shape;1503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4" name="Google Shape;1504;p8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5" name="Google Shape;1505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6" name="Google Shape;1506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8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8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0" name="Google Shape;1510;p8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1" name="Google Shape;151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2" name="Google Shape;1512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8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8" name="Google Shape;151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0" name="Google Shape;1520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1" name="Google Shape;1521;p8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2" name="Google Shape;1522;p8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8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8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8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7" name="Google Shape;1527;p8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8" name="Google Shape;1528;p8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8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8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8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3" name="Google Shape;1533;p8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4" name="Google Shape;1534;p8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9" name="Google Shape;1539;p8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8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5" name="Google Shape;1545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8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9" name="Google Shape;1549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8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8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4" name="Google Shape;1554;p8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5" name="Google Shape;1555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3" name="Google Shape;1563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4" name="Google Shape;1564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3" name="Google Shape;158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90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1" name="Google Shape;1591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8" name="Google Shape;159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9" name="Google Shape;159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3" name="Google Shape;1603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9" name="Google Shape;1609;p9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9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9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9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7" name="Google Shape;161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8" name="Google Shape;1618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9" name="Google Shape;161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0" name="Google Shape;1620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9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9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9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0" name="Google Shape;163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9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9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9" name="Google Shape;1639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2" name="Google Shape;1642;p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7" name="Google Shape;1647;p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1" name="Google Shape;165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9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9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0" name="Google Shape;166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2" name="Google Shape;166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9" name="Google Shape;1669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2" name="Google Shape;1672;p9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9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9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1" name="Google Shape;1681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3" name="Google Shape;1683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9" name="Google Shape;1689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0" name="Google Shape;1690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1" name="Google Shape;1691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3" name="Google Shape;1693;p9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9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9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9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9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2" name="Google Shape;1702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3" name="Google Shape;170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4" name="Google Shape;170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9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9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9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3" name="Google Shape;1713;p9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4" name="Google Shape;1714;p9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6" name="Google Shape;171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9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9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6" name="Google Shape;172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7" name="Google Shape;172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8" name="Google Shape;172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9" name="Google Shape;1729;p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9" name="Google Shape;1739;p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0" name="Google Shape;17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0" name="Google Shape;175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1" name="Google Shape;1751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2" name="Google Shape;1752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4" name="Google Shape;1754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3" name="Google Shape;1763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4" name="Google Shape;1764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4" name="Google Shape;177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5" name="Google Shape;1775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5" name="Google Shape;1785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8" name="Google Shape;1788;p9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8" name="Google Shape;1798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10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0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0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0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0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0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4" name="Google Shape;1814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10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10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0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5" name="Google Shape;1825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6" name="Google Shape;1826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7" name="Google Shape;1827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1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5" name="Google Shape;1835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7" name="Google Shape;1837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1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1" name="Google Shape;1841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86.xml"/><Relationship Id="rId51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9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8.png"/><Relationship Id="rId4" Type="http://schemas.openxmlformats.org/officeDocument/2006/relationships/image" Target="../media/image1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7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Relationship Id="rId6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1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1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youtu.be/0lpxKw6E90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9.png"/><Relationship Id="rId4" Type="http://schemas.openxmlformats.org/officeDocument/2006/relationships/image" Target="../media/image1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youtu.be/sHfJn0jqBr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hyperlink" Target="http://learn.shayhowe.com/html-css/positioning-content/" TargetMode="External"/><Relationship Id="rId5" Type="http://schemas.openxmlformats.org/officeDocument/2006/relationships/image" Target="../media/image1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youtube.com/watch?v=yWXgnQaWSW0&amp;feature=youtu.be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1.png"/><Relationship Id="rId4" Type="http://schemas.openxmlformats.org/officeDocument/2006/relationships/image" Target="../media/image48.png"/><Relationship Id="rId5" Type="http://schemas.openxmlformats.org/officeDocument/2006/relationships/image" Target="../media/image4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4.png"/><Relationship Id="rId4" Type="http://schemas.openxmlformats.org/officeDocument/2006/relationships/image" Target="../media/image48.png"/><Relationship Id="rId5" Type="http://schemas.openxmlformats.org/officeDocument/2006/relationships/image" Target="../media/image4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6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1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3" name="Google Shape;2043;p11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4" name="Google Shape;2044;p11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19" name="Google Shape;2119;p122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0" name="Google Shape;212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26" name="Google Shape;2126;p123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{79763F59-C326-42BD-8B8B-8663577150E2}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</a:t>
                      </a:r>
                      <a:r>
                        <a:rPr lang="en"/>
                        <a:t>Notepad.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to write unformatted text (i.e, content only).</a:t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both to write the content </a:t>
                      </a:r>
                      <a:r>
                        <a:rPr i="1" lang="en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27" name="Google Shape;212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34" name="Google Shape;2134;p124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{79763F59-C326-42BD-8B8B-8663577150E2}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35" name="Google Shape;2135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0" name="Google Shape;2140;p12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{79763F59-C326-42BD-8B8B-8663577150E2}</a:tableStyleId>
              </a:tblPr>
              <a:tblGrid>
                <a:gridCol w="4898500"/>
              </a:tblGrid>
              <a:tr h="4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500">
                <a:tc>
                  <a:txBody>
                    <a:bodyPr/>
                    <a:lstStyle/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41" name="Google Shape;2141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2142" name="Google Shape;214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" name="Google Shape;214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49" name="Google Shape;2149;p126"/>
          <p:cNvSpPr txBox="1"/>
          <p:nvPr>
            <p:ph idx="3" type="body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C343D"/>
                </a:solidFill>
              </a:rPr>
              <a:t>Elements?</a:t>
            </a:r>
            <a:endParaRPr sz="30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C343D"/>
                </a:solidFill>
              </a:rPr>
              <a:t>Classes?</a:t>
            </a:r>
            <a:endParaRPr sz="30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C343D"/>
                </a:solidFill>
              </a:rPr>
              <a:t>IDs?</a:t>
            </a:r>
            <a:endParaRPr sz="30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155" name="Google Shape;2155;p127"/>
          <p:cNvSpPr txBox="1"/>
          <p:nvPr>
            <p:ph idx="3" type="body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b="1" lang="en" sz="1600"/>
              <a:t>selectors </a:t>
            </a:r>
            <a:r>
              <a:rPr lang="en" sz="1600"/>
              <a:t>added into HTML using </a:t>
            </a:r>
            <a:r>
              <a:rPr b="1" lang="en" sz="1600"/>
              <a:t>classes</a:t>
            </a:r>
            <a:r>
              <a:rPr lang="en" sz="1600"/>
              <a:t> and </a:t>
            </a:r>
            <a:r>
              <a:rPr b="1" lang="en" sz="1600"/>
              <a:t>identifiers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b="1" lang="en" sz="1600"/>
              <a:t>.classname</a:t>
            </a:r>
            <a:r>
              <a:rPr lang="en" sz="1600"/>
              <a:t>, IDs use </a:t>
            </a:r>
            <a:r>
              <a:rPr b="1" lang="en" sz="1600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b="1" lang="en" sz="1600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156" name="Google Shape;2156;p127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57" name="Google Shape;2157;p127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8" name="Google Shape;2158;p127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127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0" name="Google Shape;2160;p127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1" name="Google Shape;2161;p127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2" name="Google Shape;2162;p127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7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4" name="Google Shape;2164;p127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5" name="Google Shape;2165;p127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6" name="Google Shape;2166;p127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27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127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9" name="Google Shape;2169;p127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127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127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27"/>
          <p:cNvSpPr/>
          <p:nvPr/>
        </p:nvSpPr>
        <p:spPr>
          <a:xfrm flipH="1" rot="5400000">
            <a:off x="10005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27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4" name="Google Shape;2174;p127"/>
          <p:cNvSpPr/>
          <p:nvPr/>
        </p:nvSpPr>
        <p:spPr>
          <a:xfrm flipH="1" rot="5400000">
            <a:off x="50391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7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6" name="Google Shape;2176;p127"/>
          <p:cNvSpPr/>
          <p:nvPr/>
        </p:nvSpPr>
        <p:spPr>
          <a:xfrm flipH="1" rot="5400000">
            <a:off x="68799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182" name="Google Shape;2182;p128"/>
          <p:cNvGraphicFramePr/>
          <p:nvPr/>
        </p:nvGraphicFramePr>
        <p:xfrm>
          <a:off x="456188" y="88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{79763F59-C326-42BD-8B8B-8663577150E2}</a:tableStyleId>
              </a:tblPr>
              <a:tblGrid>
                <a:gridCol w="1678425"/>
                <a:gridCol w="2603400"/>
                <a:gridCol w="4062600"/>
              </a:tblGrid>
              <a:tr h="71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Applies to all &lt;p&gt; elements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</a:tr>
              <a:tr h="12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 selector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 (.) + variable name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(.myDiv, .phoneNumber, etc.)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12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 selector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Hash (#) + variable name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(#myDiv, #phoneNumber)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Applies to all elements with id=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b="1" lang="en"/>
                        <a:t>idItem"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188" name="Google Shape;2188;p129"/>
          <p:cNvGraphicFramePr/>
          <p:nvPr/>
        </p:nvGraphicFramePr>
        <p:xfrm>
          <a:off x="456188" y="88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{79763F59-C326-42BD-8B8B-8663577150E2}</a:tableStyleId>
              </a:tblPr>
              <a:tblGrid>
                <a:gridCol w="4373575"/>
                <a:gridCol w="4035125"/>
              </a:tblGrid>
              <a:tr h="174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b="1" i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b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 hMerge="1"/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b="1" i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hMerge="1"/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b="1" i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189" name="Google Shape;2189;p129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3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3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1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2204" name="Google Shape;2204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06" name="Google Shape;2206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13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2216" name="Google Shape;2216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218" name="Google Shape;2218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</a:t>
            </a:r>
            <a:r>
              <a:rPr lang="en"/>
              <a:t> </a:t>
            </a:r>
            <a:endParaRPr/>
          </a:p>
        </p:txBody>
      </p:sp>
      <p:sp>
        <p:nvSpPr>
          <p:cNvPr id="2219" name="Google Shape;2219;p134"/>
          <p:cNvSpPr txBox="1"/>
          <p:nvPr>
            <p:ph idx="1" type="subTitle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0" name="Google Shape;2220;p134"/>
          <p:cNvSpPr/>
          <p:nvPr/>
        </p:nvSpPr>
        <p:spPr>
          <a:xfrm flipH="1" rot="6561">
            <a:off x="4578550" y="3055224"/>
            <a:ext cx="314401" cy="60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134"/>
          <p:cNvSpPr txBox="1"/>
          <p:nvPr>
            <p:ph idx="1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3" name="Google Shape;2223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34"/>
          <p:cNvSpPr txBox="1"/>
          <p:nvPr>
            <p:ph idx="2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5" name="Google Shape;2225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34"/>
          <p:cNvSpPr txBox="1"/>
          <p:nvPr>
            <p:ph idx="3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7" name="Google Shape;2227;p13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3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13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3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5" name="Google Shape;2235;p13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1" name="Google Shape;2241;p136"/>
          <p:cNvSpPr txBox="1"/>
          <p:nvPr>
            <p:ph idx="2" type="body"/>
          </p:nvPr>
        </p:nvSpPr>
        <p:spPr>
          <a:xfrm>
            <a:off x="175" y="2571750"/>
            <a:ext cx="9144000" cy="1911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HINT: </a:t>
            </a:r>
            <a:r>
              <a:rPr lang="en"/>
              <a:t>Check out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RelativePaths_WorkingExample</a:t>
            </a:r>
            <a:r>
              <a:rPr lang="en"/>
              <a:t> folder. </a:t>
            </a:r>
            <a:endParaRPr/>
          </a:p>
        </p:txBody>
      </p:sp>
      <p:sp>
        <p:nvSpPr>
          <p:cNvPr id="2242" name="Google Shape;2242;p13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243" name="Google Shape;2243;p13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4" name="Google Shape;2244;p136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245" name="Google Shape;2245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6" name="Google Shape;2246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7" name="Google Shape;2247;p136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248" name="Google Shape;2248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9" name="Google Shape;2249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0" name="Google Shape;2250;p136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Unzip the folder sent to you via Slack. </a:t>
            </a:r>
            <a:endParaRPr/>
          </a:p>
        </p:txBody>
      </p:sp>
      <p:sp>
        <p:nvSpPr>
          <p:cNvPr id="2251" name="Google Shape;2251;p13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36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dit</a:t>
            </a:r>
            <a:r>
              <a:rPr lang="en"/>
              <a:t> the HTML files </a:t>
            </a:r>
            <a:r>
              <a:rPr lang="en"/>
              <a:t>in all of </a:t>
            </a:r>
            <a:r>
              <a:rPr lang="en"/>
              <a:t>the RelativePaths folders. Write relative paths that link the HTML documents with CSS stylesheets.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3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263" name="Google Shape;2263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264" name="Google Shape;2264;p138"/>
          <p:cNvSpPr txBox="1"/>
          <p:nvPr>
            <p:ph idx="3" type="body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Each box has customizable space properties:</a:t>
            </a:r>
            <a:r>
              <a:rPr lang="en"/>
              <a:t> margin, border, and padding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Typical spacing value: </a:t>
            </a:r>
            <a:r>
              <a:rPr lang="en"/>
              <a:t>20px 10px 10px 20px (top, right, bottom, left)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138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38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38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38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38"/>
          <p:cNvSpPr txBox="1"/>
          <p:nvPr>
            <p:ph idx="3" type="body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Margin </a:t>
            </a:r>
            <a:endParaRPr sz="1200"/>
          </a:p>
        </p:txBody>
      </p:sp>
      <p:sp>
        <p:nvSpPr>
          <p:cNvPr id="2270" name="Google Shape;2270;p138"/>
          <p:cNvSpPr txBox="1"/>
          <p:nvPr>
            <p:ph idx="3" type="body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271" name="Google Shape;2271;p138"/>
          <p:cNvSpPr txBox="1"/>
          <p:nvPr>
            <p:ph idx="3" type="body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272" name="Google Shape;2272;p138"/>
          <p:cNvSpPr txBox="1"/>
          <p:nvPr>
            <p:ph idx="3" type="body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Content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8" name="Google Shape;2278;p13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pic>
        <p:nvPicPr>
          <p:cNvPr descr="Content Placeholder 2" id="2279" name="Google Shape;2279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3" y="768063"/>
            <a:ext cx="6172201" cy="319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2" id="2284" name="Google Shape;2284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6" name="Google Shape;2286;p14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87" name="Google Shape;2287;p140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3" name="Google Shape;2293;p1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4" name="Google Shape;2294;p141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295" name="Google Shape;2295;p141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41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41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41"/>
          <p:cNvSpPr/>
          <p:nvPr/>
        </p:nvSpPr>
        <p:spPr>
          <a:xfrm>
            <a:off x="1669825" y="2615900"/>
            <a:ext cx="3315900" cy="10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41"/>
          <p:cNvSpPr txBox="1"/>
          <p:nvPr>
            <p:ph idx="1" type="body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00" name="Google Shape;2300;p141"/>
          <p:cNvSpPr txBox="1"/>
          <p:nvPr>
            <p:ph idx="2" type="body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301" name="Google Shape;2301;p141"/>
          <p:cNvSpPr txBox="1"/>
          <p:nvPr>
            <p:ph idx="3" type="body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302" name="Google Shape;2302;p141"/>
          <p:cNvSpPr txBox="1"/>
          <p:nvPr>
            <p:ph idx="4" type="body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25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3" name="Google Shape;2303;p141"/>
          <p:cNvSpPr txBox="1"/>
          <p:nvPr>
            <p:ph idx="5" type="body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30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4" name="Google Shape;2304;p141"/>
          <p:cNvSpPr txBox="1"/>
          <p:nvPr>
            <p:ph idx="6" type="body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5" name="Google Shape;2305;p141"/>
          <p:cNvSpPr txBox="1"/>
          <p:nvPr>
            <p:ph idx="7" type="body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50</a:t>
            </a:r>
            <a:r>
              <a:rPr b="1" lang="en"/>
              <a:t>   22   20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6" name="Google Shape;2306;p141"/>
          <p:cNvSpPr txBox="1"/>
          <p:nvPr>
            <p:ph idx="8" type="body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</a:t>
            </a:r>
            <a:r>
              <a:rPr b="1" lang="en"/>
              <a:t>   22     </a:t>
            </a:r>
            <a:r>
              <a:rPr b="1" lang="en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2055" name="Google Shape;2055;p1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1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7" name="Google Shape;2057;p11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058" name="Google Shape;2058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9" name="Google Shape;2059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0" name="Google Shape;2060;p11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2540450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9" name="Google Shape;2069;p115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work hard on this assignment! This assignment introduces you to fundamental concepts that we’ll build upon during the rest of the course.</a:t>
            </a:r>
            <a:endParaRPr/>
          </a:p>
        </p:txBody>
      </p:sp>
      <p:sp>
        <p:nvSpPr>
          <p:cNvPr id="2070" name="Google Shape;2070;p11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15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1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15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</a:t>
            </a:r>
            <a:r>
              <a:rPr lang="en"/>
              <a:t>, especially activities.</a:t>
            </a:r>
            <a:endParaRPr/>
          </a:p>
        </p:txBody>
      </p:sp>
      <p:sp>
        <p:nvSpPr>
          <p:cNvPr id="2074" name="Google Shape;2074;p115"/>
          <p:cNvSpPr txBox="1"/>
          <p:nvPr>
            <p:ph idx="3" type="subTitle"/>
          </p:nvPr>
        </p:nvSpPr>
        <p:spPr>
          <a:xfrm>
            <a:off x="0" y="2542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with your peers</a:t>
            </a:r>
            <a:r>
              <a:rPr lang="en"/>
              <a:t>!</a:t>
            </a:r>
            <a:r>
              <a:rPr lang="en"/>
              <a:t> It’s much better than screaming at your computer alone.</a:t>
            </a:r>
            <a:endParaRPr/>
          </a:p>
        </p:txBody>
      </p:sp>
      <p:sp>
        <p:nvSpPr>
          <p:cNvPr id="2075" name="Google Shape;2075;p115"/>
          <p:cNvSpPr txBox="1"/>
          <p:nvPr>
            <p:ph idx="4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 on Slack! Your peers, TAs, and instructors are all here to help.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4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 Floatin’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43"/>
          <p:cNvSpPr txBox="1"/>
          <p:nvPr>
            <p:ph type="title"/>
          </p:nvPr>
        </p:nvSpPr>
        <p:spPr>
          <a:xfrm>
            <a:off x="2544050" y="1393275"/>
            <a:ext cx="5415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/>
              <a:t>Warning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i="1" lang="en" sz="2600"/>
              <a:t>very important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. Time to channel that inner genius! 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22" name="Google Shape;2322;p144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323" name="Google Shape;2323;p144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44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44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44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44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44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9" name="Google Shape;2329;p144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30" name="Google Shape;2330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1" name="Google Shape;2331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2" name="Google Shape;2332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3" name="Google Shape;2333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4" name="Google Shape;2334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5" name="Google Shape;2335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6" name="Google Shape;2336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37" name="Google Shape;2337;p144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38" name="Google Shape;2338;p144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9" name="Google Shape;2339;p144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40" name="Google Shape;2340;p144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1" name="Google Shape;2341;p144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42" name="Google Shape;2342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3" name="Google Shape;2343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4" name="Google Shape;2344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5" name="Google Shape;2345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6" name="Google Shape;2346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7" name="Google Shape;2347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8" name="Google Shape;2348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49" name="Google Shape;2349;p144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44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1" name="Google Shape;2351;p144"/>
          <p:cNvSpPr txBox="1"/>
          <p:nvPr>
            <p:ph idx="1" type="subTitle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b="1" lang="en"/>
              <a:t>flow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357" name="Google Shape;23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45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45"/>
          <p:cNvSpPr txBox="1"/>
          <p:nvPr>
            <p:ph idx="1" type="subTitle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0" name="Google Shape;2360;p145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45"/>
          <p:cNvSpPr txBox="1"/>
          <p:nvPr>
            <p:ph idx="2" type="subTitle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2" name="Google Shape;2362;p14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14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369" name="Google Shape;2369;p146"/>
          <p:cNvGraphicFramePr/>
          <p:nvPr/>
        </p:nvGraphicFramePr>
        <p:xfrm>
          <a:off x="526650" y="238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{79763F59-C326-42BD-8B8B-8663577150E2}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2370" name="Google Shape;2370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46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2" name="Google Shape;2372;p14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46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 properties.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4" name="Google Shape;2374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14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vs. In-line Elements </a:t>
            </a:r>
            <a:endParaRPr/>
          </a:p>
        </p:txBody>
      </p:sp>
      <p:graphicFrame>
        <p:nvGraphicFramePr>
          <p:cNvPr id="2381" name="Google Shape;2381;p147"/>
          <p:cNvGraphicFramePr/>
          <p:nvPr/>
        </p:nvGraphicFramePr>
        <p:xfrm>
          <a:off x="526650" y="223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{79763F59-C326-42BD-8B8B-8663577150E2}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82" name="Google Shape;2382;p147"/>
          <p:cNvGraphicFramePr/>
          <p:nvPr/>
        </p:nvGraphicFramePr>
        <p:xfrm>
          <a:off x="4621500" y="223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{79763F59-C326-42BD-8B8B-8663577150E2}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3591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In-line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3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2383" name="Google Shape;2383;p14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147"/>
          <p:cNvSpPr txBox="1"/>
          <p:nvPr>
            <p:ph idx="1" type="subTitle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contrast block elements with </a:t>
            </a:r>
            <a:r>
              <a:rPr b="1" lang="en"/>
              <a:t>in-line elements</a:t>
            </a:r>
            <a:r>
              <a:rPr lang="en"/>
              <a:t>.</a:t>
            </a:r>
            <a:endParaRPr/>
          </a:p>
        </p:txBody>
      </p:sp>
      <p:sp>
        <p:nvSpPr>
          <p:cNvPr id="2385" name="Google Shape;2385;p14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147"/>
          <p:cNvSpPr txBox="1"/>
          <p:nvPr>
            <p:ph idx="2" type="subTitle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</a:t>
            </a:r>
            <a:r>
              <a:rPr b="1" lang="en"/>
              <a:t>float CSS properties</a:t>
            </a:r>
            <a:r>
              <a:rPr lang="en"/>
              <a:t>, we can command our website to display multiple HTML elements adjacently. </a:t>
            </a:r>
            <a:endParaRPr/>
          </a:p>
        </p:txBody>
      </p:sp>
      <p:pic>
        <p:nvPicPr>
          <p:cNvPr id="2387" name="Google Shape;2387;p1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14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394" name="Google Shape;2394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transform these block elements into in-line elements, we use a CSS property called </a:t>
            </a:r>
            <a:r>
              <a:rPr b="1" lang="en"/>
              <a:t>float</a:t>
            </a:r>
            <a:r>
              <a:rPr lang="en"/>
              <a:t>. Floats are necessary when building web layouts.</a:t>
            </a:r>
            <a:endParaRPr/>
          </a:p>
        </p:txBody>
      </p:sp>
      <p:sp>
        <p:nvSpPr>
          <p:cNvPr id="2395" name="Google Shape;2395;p148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48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148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48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48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48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1" name="Google Shape;2401;p148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2" name="Google Shape;2402;p148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3" name="Google Shape;2403;p148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4" name="Google Shape;2404;p148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8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148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07" name="Google Shape;2407;p148"/>
          <p:cNvSpPr txBox="1"/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413" name="Google Shape;2413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414" name="Google Shape;2414;p149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5" name="Google Shape;2415;p149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c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6" name="Google Shape;2416;p149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22" name="Google Shape;2422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23" name="Google Shape;2423;p150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{79763F59-C326-42BD-8B8B-8663577150E2}</a:tableStyleId>
              </a:tblPr>
              <a:tblGrid>
                <a:gridCol w="927725"/>
                <a:gridCol w="6277575"/>
              </a:tblGrid>
              <a:tr h="40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71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424" name="Google Shape;242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0" name="Google Shape;2430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b="1" lang="en"/>
              <a:t>clearfix hack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31" name="Google Shape;2431;p151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{79763F59-C326-42BD-8B8B-8663577150E2}</a:tableStyleId>
              </a:tblPr>
              <a:tblGrid>
                <a:gridCol w="3229600"/>
                <a:gridCol w="3975700"/>
              </a:tblGrid>
              <a:tr h="42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75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432" name="Google Shape;243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81" name="Google Shape;2081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</a:t>
            </a:r>
            <a:r>
              <a:rPr lang="en"/>
              <a:t>ubmit </a:t>
            </a:r>
            <a:r>
              <a:rPr i="1" lang="en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82" name="Google Shape;208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16"/>
          <p:cNvSpPr txBox="1"/>
          <p:nvPr>
            <p:ph idx="3" type="body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84" name="Google Shape;2084;p116"/>
          <p:cNvSpPr txBox="1"/>
          <p:nvPr>
            <p:ph idx="3" type="body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85" name="Google Shape;2085;p116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8" name="Google Shape;2438;p152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39" name="Google Shape;2439;p15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152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1" name="Google Shape;2441;p15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152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b="1" lang="en" sz="1300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3" name="Google Shape;2443;p1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53"/>
          <p:cNvSpPr txBox="1"/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descr="Picture 1" id="2450" name="Google Shape;2450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456" name="Google Shape;2456;p154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457" name="Google Shape;2457;p154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58" name="Google Shape;2458;p154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</a:t>
              </a: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59" name="Google Shape;2459;p154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0" name="Google Shape;2460;p154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156"/>
          <p:cNvSpPr txBox="1"/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Fantastic Guide to Floats</a:t>
            </a:r>
            <a:endParaRPr/>
          </a:p>
        </p:txBody>
      </p:sp>
      <p:sp>
        <p:nvSpPr>
          <p:cNvPr id="2471" name="Google Shape;2471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css-tricks.com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2" name="Google Shape;247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1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</a:t>
            </a:r>
            <a:r>
              <a:rPr b="1" lang="en" sz="3000"/>
              <a:t>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8" name="Google Shape;2478;p1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4" name="Google Shape;2484;p15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485" name="Google Shape;2485;p158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58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7" name="Google Shape;2487;p158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158"/>
          <p:cNvSpPr txBox="1"/>
          <p:nvPr>
            <p:ph idx="2" type="subTitle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9" name="Google Shape;2489;p15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15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769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95" name="Google Shape;2495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50" y="730300"/>
            <a:ext cx="6858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7" name="Google Shape;2497;p15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2" name="Google Shape;250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504" name="Google Shape;2504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505" name="Google Shape;2505;p16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61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1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Light"/>
                <a:ea typeface="Roboto Light"/>
                <a:cs typeface="Roboto Light"/>
                <a:sym typeface="Roboto Light"/>
              </a:rPr>
              <a:t>Warning!</a:t>
            </a:r>
            <a:endParaRPr sz="7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1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64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64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26" name="Google Shape;2526;p164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27" name="Google Shape;2527;p164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28" name="Google Shape;2528;p164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29" name="Google Shape;2529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530" name="Google Shape;2530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65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5" id="2536" name="Google Shape;253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7" name="Google Shape;2537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538" name="Google Shape;2538;p165"/>
          <p:cNvSpPr txBox="1"/>
          <p:nvPr>
            <p:ph idx="1" type="subTitle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539" name="Google Shape;2539;p165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0" name="Google Shape;2540;p165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1" name="Google Shape;2541;p165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2" name="Google Shape;2542;p165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9" id="2547" name="Google Shape;2547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2548" name="Google Shape;2548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9" name="Google Shape;2549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50" name="Google Shape;2550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555" name="Google Shape;2555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6" id="2556" name="Google Shape;2556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7" name="Google Shape;2557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58" name="Google Shape;2558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</a:t>
            </a:r>
            <a:r>
              <a:rPr lang="en"/>
              <a:t>z-index</a:t>
            </a:r>
            <a:endParaRPr/>
          </a:p>
        </p:txBody>
      </p:sp>
      <p:sp>
        <p:nvSpPr>
          <p:cNvPr id="2564" name="Google Shape;2564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</a:t>
            </a:r>
            <a:r>
              <a:rPr lang="en"/>
              <a:t>-index</a:t>
            </a:r>
            <a:r>
              <a:rPr lang="en"/>
              <a:t> property allows you to layer elements on top of each other.</a:t>
            </a:r>
            <a:endParaRPr/>
          </a:p>
        </p:txBody>
      </p:sp>
      <p:sp>
        <p:nvSpPr>
          <p:cNvPr id="2565" name="Google Shape;2565;p168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6" name="Google Shape;2566;p168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7" name="Google Shape;2567;p168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68" name="Google Shape;2568;p168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69"/>
          <p:cNvSpPr txBox="1"/>
          <p:nvPr>
            <p:ph idx="1" type="subTitle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Display: none allows you to hide elements from 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5" name="Google Shape;2575;p169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2576" name="Google Shape;2576;p169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69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78" name="Google Shape;2578;p169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79" name="Google Shape;2579;p169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7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Positioning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71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Google Shape;209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097" name="Google Shape;2097;p118"/>
          <p:cNvSpPr txBox="1"/>
          <p:nvPr>
            <p:ph idx="1" type="subTitle"/>
          </p:nvPr>
        </p:nvSpPr>
        <p:spPr>
          <a:xfrm>
            <a:off x="0" y="675975"/>
            <a:ext cx="3452700" cy="150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is going to be a bit tough. But trust us—it will all look easy a few weeks from now!</a:t>
            </a:r>
            <a:endParaRPr/>
          </a:p>
        </p:txBody>
      </p:sp>
      <p:cxnSp>
        <p:nvCxnSpPr>
          <p:cNvPr id="2098" name="Google Shape;2098;p118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6" name="Google Shape;2596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7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(Check Slack for additional instructions)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2" name="Google Shape;2602;p1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7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1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7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615" name="Google Shape;2615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616" name="Google Shape;2616;p17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7" name="Google Shape;2617;p17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Redo this at home. </a:t>
            </a:r>
            <a:endParaRPr b="1" sz="1800"/>
          </a:p>
        </p:txBody>
      </p:sp>
      <p:sp>
        <p:nvSpPr>
          <p:cNvPr id="2618" name="Google Shape;2618;p17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619" name="Google Shape;2619;p17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REMEMBER!</a:t>
            </a:r>
            <a:endParaRPr b="1"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1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30" name="Google Shape;2630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177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177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3" name="Google Shape;2633;p17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177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5" name="Google Shape;2635;p17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7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42" name="Google Shape;2642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3" name="Google Shape;2643;p178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178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5" name="Google Shape;2645;p17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78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7" name="Google Shape;2647;p17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8" name="Google Shape;2648;p17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179"/>
          <p:cNvSpPr txBox="1"/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8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" name="Google Shape;2663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4" name="Google Shape;2664;p181"/>
          <p:cNvSpPr txBox="1"/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19"/>
          <p:cNvSpPr txBox="1"/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1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18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675" name="Google Shape;2675;p1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84"/>
          <p:cNvSpPr txBox="1"/>
          <p:nvPr>
            <p:ph idx="2" type="title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DevTools.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1" name="Google Shape;2681;p1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1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185"/>
          <p:cNvSpPr txBox="1"/>
          <p:nvPr>
            <p:ph idx="1" type="subTitle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8" name="Google Shape;2688;p1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689" name="Google Shape;2689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Chrome Inspector, t</a:t>
            </a:r>
            <a:r>
              <a:rPr lang="en"/>
              <a:t>ry to modify the following:</a:t>
            </a:r>
            <a:endParaRPr/>
          </a:p>
        </p:txBody>
      </p:sp>
      <p:sp>
        <p:nvSpPr>
          <p:cNvPr id="2690" name="Google Shape;2690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1" name="Google Shape;2691;p1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85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85"/>
          <p:cNvSpPr txBox="1"/>
          <p:nvPr>
            <p:ph idx="2" type="subTitle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4" name="Google Shape;2694;p18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185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85"/>
          <p:cNvSpPr txBox="1"/>
          <p:nvPr>
            <p:ph idx="3" type="subTitle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85"/>
          <p:cNvSpPr txBox="1"/>
          <p:nvPr>
            <p:ph idx="4" type="subTitle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9" name="Google Shape;2699;p185"/>
          <p:cNvSpPr txBox="1"/>
          <p:nvPr>
            <p:ph idx="5" type="subTitle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0" name="Google Shape;2700;p1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18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709" name="Google Shape;2709;p1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715" name="Google Shape;2715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Just remember: </a:t>
            </a:r>
            <a:br>
              <a:rPr b="1" lang="en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717" name="Google Shape;271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18" name="Google Shape;2718;p187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188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9" name="Google Shape;2729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0" name="Google Shape;2730;p189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2" name="Google Shape;2732;p189"/>
          <p:cNvSpPr txBox="1"/>
          <p:nvPr>
            <p:ph idx="1" type="subTitle"/>
          </p:nvPr>
        </p:nvSpPr>
        <p:spPr>
          <a:xfrm>
            <a:off x="0" y="675975"/>
            <a:ext cx="4554300" cy="4333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33" name="Google Shape;2733;p189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34" name="Google Shape;2734;p189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740" name="Google Shape;2740;p190"/>
          <p:cNvSpPr txBox="1"/>
          <p:nvPr>
            <p:ph idx="1" type="subTitle"/>
          </p:nvPr>
        </p:nvSpPr>
        <p:spPr>
          <a:xfrm>
            <a:off x="0" y="675975"/>
            <a:ext cx="3837600" cy="289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4" id="2742" name="Google Shape;2742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748" name="Google Shape;2748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19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751" name="Google Shape;2751;p19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an example of using someone else’s CSS in </a:t>
            </a:r>
            <a:r>
              <a:rPr b="1" i="1" lang="en" sz="1800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752" name="Google Shape;2752;p19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192"/>
          <p:cNvSpPr txBox="1"/>
          <p:nvPr>
            <p:ph idx="2" type="title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58" name="Google Shape;2758;p1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1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1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Critical Question: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